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8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005A1-825B-BC40-A584-609817A54734}" type="datetimeFigureOut">
              <a:rPr lang="en-US" smtClean="0"/>
              <a:t>12/7/12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91976-A5C1-7B4A-A1CD-9FF936DBB6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005A1-825B-BC40-A584-609817A54734}" type="datetimeFigureOut">
              <a:rPr lang="en-US" smtClean="0"/>
              <a:t>12/7/12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91976-A5C1-7B4A-A1CD-9FF936DBB6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005A1-825B-BC40-A584-609817A54734}" type="datetimeFigureOut">
              <a:rPr lang="en-US" smtClean="0"/>
              <a:t>12/7/12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91976-A5C1-7B4A-A1CD-9FF936DBB6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005A1-825B-BC40-A584-609817A54734}" type="datetimeFigureOut">
              <a:rPr lang="en-US" smtClean="0"/>
              <a:t>12/7/12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91976-A5C1-7B4A-A1CD-9FF936DBB6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005A1-825B-BC40-A584-609817A54734}" type="datetimeFigureOut">
              <a:rPr lang="en-US" smtClean="0"/>
              <a:t>12/7/12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91976-A5C1-7B4A-A1CD-9FF936DBB6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005A1-825B-BC40-A584-609817A54734}" type="datetimeFigureOut">
              <a:rPr lang="en-US" smtClean="0"/>
              <a:t>12/7/12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91976-A5C1-7B4A-A1CD-9FF936DBB6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005A1-825B-BC40-A584-609817A54734}" type="datetimeFigureOut">
              <a:rPr lang="en-US" smtClean="0"/>
              <a:t>12/7/12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91976-A5C1-7B4A-A1CD-9FF936DBB6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005A1-825B-BC40-A584-609817A54734}" type="datetimeFigureOut">
              <a:rPr lang="en-US" smtClean="0"/>
              <a:t>12/7/12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91976-A5C1-7B4A-A1CD-9FF936DBB6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005A1-825B-BC40-A584-609817A54734}" type="datetimeFigureOut">
              <a:rPr lang="en-US" smtClean="0"/>
              <a:t>12/7/12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91976-A5C1-7B4A-A1CD-9FF936DBB6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005A1-825B-BC40-A584-609817A54734}" type="datetimeFigureOut">
              <a:rPr lang="en-US" smtClean="0"/>
              <a:t>12/7/12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91976-A5C1-7B4A-A1CD-9FF936DBB6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005A1-825B-BC40-A584-609817A54734}" type="datetimeFigureOut">
              <a:rPr lang="en-US" smtClean="0"/>
              <a:t>12/7/12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91976-A5C1-7B4A-A1CD-9FF936DBB6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F005A1-825B-BC40-A584-609817A54734}" type="datetimeFigureOut">
              <a:rPr lang="en-US" smtClean="0"/>
              <a:t>12/7/12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691976-A5C1-7B4A-A1CD-9FF936DBB6F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New Cancer Research Rooms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Screenshots Of My New Minecraft Rooms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Breast Cancer</a:t>
            </a:r>
            <a:endParaRPr lang="en-US" dirty="0"/>
          </a:p>
        </p:txBody>
      </p:sp>
      <p:pic>
        <p:nvPicPr>
          <p:cNvPr id="4" name="Content Placeholder 3" descr="Breast Cancer.png"/>
          <p:cNvPicPr>
            <a:picLocks noGrp="1" noChangeAspect="1"/>
          </p:cNvPicPr>
          <p:nvPr>
            <p:ph idx="1"/>
          </p:nvPr>
        </p:nvPicPr>
        <p:blipFill>
          <a:blip r:embed="rId2"/>
          <a:srcRect l="-6905" r="-6905"/>
          <a:stretch>
            <a:fillRect/>
          </a:stretch>
        </p:blipFill>
        <p:spPr/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Colon and Rectal Cancer</a:t>
            </a:r>
            <a:endParaRPr lang="en-US" dirty="0"/>
          </a:p>
        </p:txBody>
      </p:sp>
      <p:pic>
        <p:nvPicPr>
          <p:cNvPr id="4" name="Content Placeholder 3" descr="Colon and Rectal Cancer.png"/>
          <p:cNvPicPr>
            <a:picLocks noGrp="1" noChangeAspect="1"/>
          </p:cNvPicPr>
          <p:nvPr>
            <p:ph idx="1"/>
          </p:nvPr>
        </p:nvPicPr>
        <p:blipFill>
          <a:blip r:embed="rId2"/>
          <a:srcRect l="-6887" r="-6887"/>
          <a:stretch>
            <a:fillRect/>
          </a:stretch>
        </p:blipFill>
        <p:spPr/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Lung and Bronchial Cancer</a:t>
            </a:r>
            <a:endParaRPr lang="en-US" dirty="0"/>
          </a:p>
        </p:txBody>
      </p:sp>
      <p:pic>
        <p:nvPicPr>
          <p:cNvPr id="4" name="Content Placeholder 3" descr="Lung and Bronchial Cancer.png"/>
          <p:cNvPicPr>
            <a:picLocks noGrp="1" noChangeAspect="1"/>
          </p:cNvPicPr>
          <p:nvPr>
            <p:ph idx="1"/>
          </p:nvPr>
        </p:nvPicPr>
        <p:blipFill>
          <a:blip r:embed="rId2"/>
          <a:srcRect l="-6849" r="-6849"/>
          <a:stretch>
            <a:fillRect/>
          </a:stretch>
        </p:blipFill>
        <p:spPr/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Pancreatic Cancer</a:t>
            </a:r>
            <a:endParaRPr lang="en-US" dirty="0"/>
          </a:p>
        </p:txBody>
      </p:sp>
      <p:pic>
        <p:nvPicPr>
          <p:cNvPr id="4" name="Content Placeholder 3" descr="Pancreatic Cancer.png"/>
          <p:cNvPicPr>
            <a:picLocks noGrp="1" noChangeAspect="1"/>
          </p:cNvPicPr>
          <p:nvPr>
            <p:ph idx="1"/>
          </p:nvPr>
        </p:nvPicPr>
        <p:blipFill>
          <a:blip r:embed="rId2"/>
          <a:srcRect l="-6822" r="-6822"/>
          <a:stretch>
            <a:fillRect/>
          </a:stretch>
        </p:blipFill>
        <p:spPr/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For Watching!!!!</a:t>
            </a:r>
            <a:endParaRPr lang="en-US" dirty="0"/>
          </a:p>
        </p:txBody>
      </p:sp>
      <p:pic>
        <p:nvPicPr>
          <p:cNvPr id="6" name="Content Placeholder 5" descr="Photo on 2012-12-07 at 12.26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30</Words>
  <Application>Microsoft Macintosh PowerPoint</Application>
  <PresentationFormat>On-screen Show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The New Cancer Research Rooms</vt:lpstr>
      <vt:lpstr>Breast Cancer</vt:lpstr>
      <vt:lpstr>Colon and Rectal Cancer</vt:lpstr>
      <vt:lpstr>Lung and Bronchial Cancer</vt:lpstr>
      <vt:lpstr>Pancreatic Cancer</vt:lpstr>
      <vt:lpstr>Thanks For Watching!!!!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New Cancer Research Rooms</dc:title>
  <dc:creator>studytech</dc:creator>
  <cp:lastModifiedBy>studytech</cp:lastModifiedBy>
  <cp:revision>1</cp:revision>
  <dcterms:created xsi:type="dcterms:W3CDTF">2012-12-07T01:17:42Z</dcterms:created>
  <dcterms:modified xsi:type="dcterms:W3CDTF">2012-12-07T01:26:32Z</dcterms:modified>
</cp:coreProperties>
</file>